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DFEF49-4B76-BE7F-EB9E-68C86A5A5AD4}" v="1" dt="2020-02-26T17:55:42.804"/>
    <p1510:client id="{C3BAB7E0-1135-4DF7-9926-69CF53E474C5}" v="1" dt="2020-02-26T17:52:42.6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20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n Schneider" userId="S::nasc0399@colorado.edu::aeb02b59-abd1-4d62-8670-e40d316aa90f" providerId="AD" clId="Web-{D8DFEF49-4B76-BE7F-EB9E-68C86A5A5AD4}"/>
    <pc:docChg chg="addSld">
      <pc:chgData name="Nathan Schneider" userId="S::nasc0399@colorado.edu::aeb02b59-abd1-4d62-8670-e40d316aa90f" providerId="AD" clId="Web-{D8DFEF49-4B76-BE7F-EB9E-68C86A5A5AD4}" dt="2020-02-26T17:55:42.804" v="0"/>
      <pc:docMkLst>
        <pc:docMk/>
      </pc:docMkLst>
      <pc:sldChg chg="new">
        <pc:chgData name="Nathan Schneider" userId="S::nasc0399@colorado.edu::aeb02b59-abd1-4d62-8670-e40d316aa90f" providerId="AD" clId="Web-{D8DFEF49-4B76-BE7F-EB9E-68C86A5A5AD4}" dt="2020-02-26T17:55:42.804" v="0"/>
        <pc:sldMkLst>
          <pc:docMk/>
          <pc:sldMk cId="883119956" sldId="257"/>
        </pc:sldMkLst>
      </pc:sldChg>
    </pc:docChg>
  </pc:docChgLst>
  <pc:docChgLst>
    <pc:chgData name="Nathan Schneider" userId="S::nasc0399@colorado.edu::aeb02b59-abd1-4d62-8670-e40d316aa90f" providerId="AD" clId="Web-{C3BAB7E0-1135-4DF7-9926-69CF53E474C5}"/>
    <pc:docChg chg="modSld">
      <pc:chgData name="Nathan Schneider" userId="S::nasc0399@colorado.edu::aeb02b59-abd1-4d62-8670-e40d316aa90f" providerId="AD" clId="Web-{C3BAB7E0-1135-4DF7-9926-69CF53E474C5}" dt="2020-02-26T17:52:42.672" v="0"/>
      <pc:docMkLst>
        <pc:docMk/>
      </pc:docMkLst>
      <pc:sldChg chg="mod setBg">
        <pc:chgData name="Nathan Schneider" userId="S::nasc0399@colorado.edu::aeb02b59-abd1-4d62-8670-e40d316aa90f" providerId="AD" clId="Web-{C3BAB7E0-1135-4DF7-9926-69CF53E474C5}" dt="2020-02-26T17:52:42.672" v="0"/>
        <pc:sldMkLst>
          <pc:docMk/>
          <pc:sldMk cId="1019634436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2/26/20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634436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Roboto Slab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boto Slab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1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Roboto Slab</vt:lpstr>
      <vt:lpstr>Arial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KSAS-IT</dc:creator>
  <cp:lastModifiedBy>Microsoft Office User</cp:lastModifiedBy>
  <cp:revision>5</cp:revision>
  <dcterms:created xsi:type="dcterms:W3CDTF">2018-02-19T21:59:08Z</dcterms:created>
  <dcterms:modified xsi:type="dcterms:W3CDTF">2020-02-26T18:23:04Z</dcterms:modified>
</cp:coreProperties>
</file>